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74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87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3" Type="http://schemas.openxmlformats.org/officeDocument/2006/relationships/tags" Target="../tags/tag65.xml"/><Relationship Id="rId27" Type="http://schemas.openxmlformats.org/officeDocument/2006/relationships/slideLayout" Target="../slideLayouts/slideLayout1.xml"/><Relationship Id="rId26" Type="http://schemas.openxmlformats.org/officeDocument/2006/relationships/tags" Target="../tags/tag86.xml"/><Relationship Id="rId25" Type="http://schemas.openxmlformats.org/officeDocument/2006/relationships/tags" Target="../tags/tag85.xml"/><Relationship Id="rId24" Type="http://schemas.openxmlformats.org/officeDocument/2006/relationships/tags" Target="../tags/tag84.xml"/><Relationship Id="rId23" Type="http://schemas.openxmlformats.org/officeDocument/2006/relationships/tags" Target="../tags/tag83.xml"/><Relationship Id="rId22" Type="http://schemas.openxmlformats.org/officeDocument/2006/relationships/tags" Target="../tags/tag82.xml"/><Relationship Id="rId21" Type="http://schemas.openxmlformats.org/officeDocument/2006/relationships/tags" Target="../tags/tag81.xml"/><Relationship Id="rId20" Type="http://schemas.openxmlformats.org/officeDocument/2006/relationships/tags" Target="../tags/tag80.xml"/><Relationship Id="rId2" Type="http://schemas.openxmlformats.org/officeDocument/2006/relationships/tags" Target="../tags/tag64.xml"/><Relationship Id="rId19" Type="http://schemas.openxmlformats.org/officeDocument/2006/relationships/tags" Target="../tags/tag79.xml"/><Relationship Id="rId18" Type="http://schemas.openxmlformats.org/officeDocument/2006/relationships/tags" Target="../tags/tag78.xml"/><Relationship Id="rId17" Type="http://schemas.openxmlformats.org/officeDocument/2006/relationships/tags" Target="../tags/tag77.xml"/><Relationship Id="rId16" Type="http://schemas.openxmlformats.org/officeDocument/2006/relationships/tags" Target="../tags/tag76.xml"/><Relationship Id="rId15" Type="http://schemas.openxmlformats.org/officeDocument/2006/relationships/tags" Target="../tags/tag75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>
            <p:custDataLst>
              <p:tags r:id="rId1"/>
            </p:custDataLst>
          </p:nvPr>
        </p:nvSpPr>
        <p:spPr>
          <a:xfrm>
            <a:off x="64770" y="281940"/>
            <a:ext cx="224218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Western blot analyzed in Figure 7F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2413000" y="6022975"/>
            <a:ext cx="492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(A)</a:t>
            </a:r>
            <a:endParaRPr lang="en-US" altLang="zh-CN"/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774430" y="5994400"/>
            <a:ext cx="492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(B)</a:t>
            </a:r>
            <a:endParaRPr lang="en-US" altLang="zh-CN"/>
          </a:p>
        </p:txBody>
      </p:sp>
      <p:pic>
        <p:nvPicPr>
          <p:cNvPr id="8" name="图片 7" descr="actin6(Chemiluminescence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" y="826135"/>
            <a:ext cx="5577840" cy="44621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 descr="kim1-1(Chemiluminescence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1255" y="826135"/>
            <a:ext cx="5577840" cy="44621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1" name="文本框 170"/>
          <p:cNvSpPr txBox="1"/>
          <p:nvPr>
            <p:custDataLst>
              <p:tags r:id="rId6"/>
            </p:custDataLst>
          </p:nvPr>
        </p:nvSpPr>
        <p:spPr>
          <a:xfrm>
            <a:off x="3611245" y="3790950"/>
            <a:ext cx="64897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>
                <a:latin typeface="Arial" panose="020B0604020202020204" pitchFamily="34" charset="0"/>
                <a:cs typeface="Arial" panose="020B0604020202020204" pitchFamily="34" charset="0"/>
              </a:rPr>
              <a:t>(42KDa)</a:t>
            </a:r>
            <a:endParaRPr lang="en-US" altLang="zh-CN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文本框 176"/>
          <p:cNvSpPr txBox="1"/>
          <p:nvPr>
            <p:custDataLst>
              <p:tags r:id="rId7"/>
            </p:custDataLst>
          </p:nvPr>
        </p:nvSpPr>
        <p:spPr>
          <a:xfrm>
            <a:off x="7608570" y="3451225"/>
            <a:ext cx="560070" cy="2705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latin typeface="Arial" panose="020B0604020202020204" pitchFamily="34" charset="0"/>
                <a:cs typeface="Arial" panose="020B0604020202020204" pitchFamily="34" charset="0"/>
              </a:rPr>
              <a:t>Kim-1</a:t>
            </a:r>
            <a:endParaRPr lang="en-US" altLang="zh-CN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文本框 177"/>
          <p:cNvSpPr txBox="1"/>
          <p:nvPr>
            <p:custDataLst>
              <p:tags r:id="rId8"/>
            </p:custDataLst>
          </p:nvPr>
        </p:nvSpPr>
        <p:spPr>
          <a:xfrm>
            <a:off x="10134600" y="3451225"/>
            <a:ext cx="6438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>
                <a:latin typeface="Arial" panose="020B0604020202020204" pitchFamily="34" charset="0"/>
                <a:cs typeface="Arial" panose="020B0604020202020204" pitchFamily="34" charset="0"/>
              </a:rPr>
              <a:t>(39KDa)</a:t>
            </a:r>
            <a:endParaRPr lang="en-US" altLang="zh-CN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文本框 178"/>
          <p:cNvSpPr txBox="1"/>
          <p:nvPr>
            <p:custDataLst>
              <p:tags r:id="rId9"/>
            </p:custDataLst>
          </p:nvPr>
        </p:nvSpPr>
        <p:spPr>
          <a:xfrm>
            <a:off x="1354455" y="3790950"/>
            <a:ext cx="57404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  <a:endParaRPr lang="en-US" altLang="zh-CN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7" name="组合 196"/>
          <p:cNvGrpSpPr/>
          <p:nvPr/>
        </p:nvGrpSpPr>
        <p:grpSpPr>
          <a:xfrm rot="0">
            <a:off x="1873250" y="4224655"/>
            <a:ext cx="2087880" cy="440690"/>
            <a:chOff x="4489" y="7625"/>
            <a:chExt cx="3288" cy="694"/>
          </a:xfrm>
        </p:grpSpPr>
        <p:sp>
          <p:nvSpPr>
            <p:cNvPr id="198" name="文本框 197"/>
            <p:cNvSpPr txBox="1"/>
            <p:nvPr>
              <p:custDataLst>
                <p:tags r:id="rId10"/>
              </p:custDataLst>
            </p:nvPr>
          </p:nvSpPr>
          <p:spPr>
            <a:xfrm>
              <a:off x="7101" y="7625"/>
              <a:ext cx="677" cy="38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altLang="zh-CN" sz="1000">
                  <a:uFillTx/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IL19</a:t>
              </a:r>
              <a:endParaRPr lang="en-US" altLang="zh-CN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文本框 198"/>
            <p:cNvSpPr txBox="1"/>
            <p:nvPr>
              <p:custDataLst>
                <p:tags r:id="rId11"/>
              </p:custDataLst>
            </p:nvPr>
          </p:nvSpPr>
          <p:spPr>
            <a:xfrm>
              <a:off x="6201" y="7625"/>
              <a:ext cx="942" cy="38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1000">
                  <a:uFillTx/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V</a:t>
              </a:r>
              <a:r>
                <a:rPr lang="en-US" sz="1000">
                  <a:uFillTx/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ehicle</a:t>
              </a:r>
              <a:endParaRPr lang="en-US" sz="1000"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endParaRPr>
            </a:p>
          </p:txBody>
        </p:sp>
        <p:cxnSp>
          <p:nvCxnSpPr>
            <p:cNvPr id="201" name="直接连接符 200"/>
            <p:cNvCxnSpPr/>
            <p:nvPr>
              <p:custDataLst>
                <p:tags r:id="rId12"/>
              </p:custDataLst>
            </p:nvPr>
          </p:nvCxnSpPr>
          <p:spPr>
            <a:xfrm>
              <a:off x="4760" y="7981"/>
              <a:ext cx="114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2" name="文本框 201"/>
            <p:cNvSpPr txBox="1"/>
            <p:nvPr>
              <p:custDataLst>
                <p:tags r:id="rId13"/>
              </p:custDataLst>
            </p:nvPr>
          </p:nvSpPr>
          <p:spPr>
            <a:xfrm>
              <a:off x="4845" y="7933"/>
              <a:ext cx="1085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000">
                  <a:latin typeface="Arial" panose="020B0604020202020204" pitchFamily="34" charset="0"/>
                  <a:cs typeface="Arial" panose="020B0604020202020204" pitchFamily="34" charset="0"/>
                </a:rPr>
                <a:t>Vehicle</a:t>
              </a:r>
              <a:endParaRPr lang="en-US" altLang="zh-CN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文本框 203"/>
            <p:cNvSpPr txBox="1"/>
            <p:nvPr>
              <p:custDataLst>
                <p:tags r:id="rId14"/>
              </p:custDataLst>
            </p:nvPr>
          </p:nvSpPr>
          <p:spPr>
            <a:xfrm>
              <a:off x="6504" y="7933"/>
              <a:ext cx="1085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000">
                  <a:latin typeface="Arial" panose="020B0604020202020204" pitchFamily="34" charset="0"/>
                  <a:cs typeface="Arial" panose="020B0604020202020204" pitchFamily="34" charset="0"/>
                </a:rPr>
                <a:t>AAI(3d)</a:t>
              </a:r>
              <a:endParaRPr lang="en-US" altLang="zh-CN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文本框 205"/>
            <p:cNvSpPr txBox="1"/>
            <p:nvPr>
              <p:custDataLst>
                <p:tags r:id="rId15"/>
              </p:custDataLst>
            </p:nvPr>
          </p:nvSpPr>
          <p:spPr>
            <a:xfrm>
              <a:off x="5431" y="7625"/>
              <a:ext cx="677" cy="38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altLang="zh-CN" sz="1000">
                  <a:uFillTx/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IL19</a:t>
              </a:r>
              <a:endParaRPr lang="en-US" altLang="zh-CN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文本框 206"/>
            <p:cNvSpPr txBox="1"/>
            <p:nvPr>
              <p:custDataLst>
                <p:tags r:id="rId16"/>
              </p:custDataLst>
            </p:nvPr>
          </p:nvSpPr>
          <p:spPr>
            <a:xfrm>
              <a:off x="4489" y="7625"/>
              <a:ext cx="942" cy="38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1000">
                  <a:uFillTx/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V</a:t>
              </a:r>
              <a:r>
                <a:rPr lang="en-US" sz="1000">
                  <a:uFillTx/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ehicle</a:t>
              </a:r>
              <a:endParaRPr lang="en-US" sz="1000"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endParaRPr>
            </a:p>
          </p:txBody>
        </p:sp>
        <p:cxnSp>
          <p:nvCxnSpPr>
            <p:cNvPr id="208" name="直接连接符 207"/>
            <p:cNvCxnSpPr/>
            <p:nvPr>
              <p:custDataLst>
                <p:tags r:id="rId17"/>
              </p:custDataLst>
            </p:nvPr>
          </p:nvCxnSpPr>
          <p:spPr>
            <a:xfrm>
              <a:off x="6441" y="7981"/>
              <a:ext cx="114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 rot="0">
            <a:off x="8195310" y="4010025"/>
            <a:ext cx="2087880" cy="440690"/>
            <a:chOff x="4489" y="7625"/>
            <a:chExt cx="3288" cy="694"/>
          </a:xfrm>
        </p:grpSpPr>
        <p:sp>
          <p:nvSpPr>
            <p:cNvPr id="11" name="文本框 10"/>
            <p:cNvSpPr txBox="1"/>
            <p:nvPr>
              <p:custDataLst>
                <p:tags r:id="rId18"/>
              </p:custDataLst>
            </p:nvPr>
          </p:nvSpPr>
          <p:spPr>
            <a:xfrm>
              <a:off x="7101" y="7625"/>
              <a:ext cx="677" cy="38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altLang="zh-CN" sz="1000">
                  <a:uFillTx/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IL19</a:t>
              </a:r>
              <a:endParaRPr lang="en-US" altLang="zh-CN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文本框 12"/>
            <p:cNvSpPr txBox="1"/>
            <p:nvPr>
              <p:custDataLst>
                <p:tags r:id="rId19"/>
              </p:custDataLst>
            </p:nvPr>
          </p:nvSpPr>
          <p:spPr>
            <a:xfrm>
              <a:off x="6201" y="7625"/>
              <a:ext cx="942" cy="38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1000">
                  <a:uFillTx/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V</a:t>
              </a:r>
              <a:r>
                <a:rPr lang="en-US" sz="1000">
                  <a:uFillTx/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ehicle</a:t>
              </a:r>
              <a:endParaRPr lang="en-US" sz="1000"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endParaRPr>
            </a:p>
          </p:txBody>
        </p:sp>
        <p:cxnSp>
          <p:nvCxnSpPr>
            <p:cNvPr id="14" name="直接连接符 13"/>
            <p:cNvCxnSpPr/>
            <p:nvPr>
              <p:custDataLst>
                <p:tags r:id="rId20"/>
              </p:custDataLst>
            </p:nvPr>
          </p:nvCxnSpPr>
          <p:spPr>
            <a:xfrm>
              <a:off x="4760" y="7981"/>
              <a:ext cx="114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>
              <p:custDataLst>
                <p:tags r:id="rId21"/>
              </p:custDataLst>
            </p:nvPr>
          </p:nvSpPr>
          <p:spPr>
            <a:xfrm>
              <a:off x="4845" y="7933"/>
              <a:ext cx="1085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000">
                  <a:latin typeface="Arial" panose="020B0604020202020204" pitchFamily="34" charset="0"/>
                  <a:cs typeface="Arial" panose="020B0604020202020204" pitchFamily="34" charset="0"/>
                </a:rPr>
                <a:t>Vehicle</a:t>
              </a:r>
              <a:endParaRPr lang="en-US" altLang="zh-CN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文本框 16"/>
            <p:cNvSpPr txBox="1"/>
            <p:nvPr>
              <p:custDataLst>
                <p:tags r:id="rId22"/>
              </p:custDataLst>
            </p:nvPr>
          </p:nvSpPr>
          <p:spPr>
            <a:xfrm>
              <a:off x="6504" y="7933"/>
              <a:ext cx="1085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000">
                  <a:latin typeface="Arial" panose="020B0604020202020204" pitchFamily="34" charset="0"/>
                  <a:cs typeface="Arial" panose="020B0604020202020204" pitchFamily="34" charset="0"/>
                </a:rPr>
                <a:t>AAI(3d)</a:t>
              </a:r>
              <a:endParaRPr lang="en-US" altLang="zh-CN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23"/>
              </p:custDataLst>
            </p:nvPr>
          </p:nvSpPr>
          <p:spPr>
            <a:xfrm>
              <a:off x="5431" y="7625"/>
              <a:ext cx="677" cy="38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altLang="zh-CN" sz="1000">
                  <a:uFillTx/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IL19</a:t>
              </a:r>
              <a:endParaRPr lang="en-US" altLang="zh-CN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文本框 18"/>
            <p:cNvSpPr txBox="1"/>
            <p:nvPr>
              <p:custDataLst>
                <p:tags r:id="rId24"/>
              </p:custDataLst>
            </p:nvPr>
          </p:nvSpPr>
          <p:spPr>
            <a:xfrm>
              <a:off x="4489" y="7625"/>
              <a:ext cx="942" cy="38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1000">
                  <a:uFillTx/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V</a:t>
              </a:r>
              <a:r>
                <a:rPr lang="en-US" sz="1000">
                  <a:uFillTx/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ehicle</a:t>
              </a:r>
              <a:endParaRPr lang="en-US" sz="1000"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endParaRPr>
            </a:p>
          </p:txBody>
        </p:sp>
        <p:cxnSp>
          <p:nvCxnSpPr>
            <p:cNvPr id="20" name="直接连接符 19"/>
            <p:cNvCxnSpPr/>
            <p:nvPr>
              <p:custDataLst>
                <p:tags r:id="rId25"/>
              </p:custDataLst>
            </p:nvPr>
          </p:nvCxnSpPr>
          <p:spPr>
            <a:xfrm>
              <a:off x="6441" y="7981"/>
              <a:ext cx="114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custDataLst>
      <p:tags r:id="rId2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7.xml><?xml version="1.0" encoding="utf-8"?>
<p:tagLst xmlns:p="http://schemas.openxmlformats.org/presentationml/2006/main">
  <p:tag name="commondata" val="eyJoZGlkIjoiNjI3NjgwNWU1ZGZmMjljYjg2MDY5MTNlOWQzYTBjYTcifQ==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</Words>
  <Application>WPS 演示</Application>
  <PresentationFormat>宽屏</PresentationFormat>
  <Paragraphs>38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Times New Roman</vt:lpstr>
      <vt:lpstr>WPS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了尘</cp:lastModifiedBy>
  <cp:revision>155</cp:revision>
  <dcterms:created xsi:type="dcterms:W3CDTF">2019-06-19T02:08:00Z</dcterms:created>
  <dcterms:modified xsi:type="dcterms:W3CDTF">2023-12-10T17:35:33Z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2052-12.1.0.15990</vt:lpwstr>
  </property>
  <property fmtid="{D5CDD505-2E9C-101B-9397-08002B2CF9AE}" pid="3" name="ICV">
    <vt:lpwstr>437D593C48CF4815808DC0A5F5884D3C_11</vt:lpwstr>
  </property>
</Properties>
</file>